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4" r:id="rId3"/>
    <p:sldId id="286" r:id="rId4"/>
    <p:sldId id="295" r:id="rId5"/>
    <p:sldId id="296" r:id="rId6"/>
    <p:sldId id="292" r:id="rId7"/>
    <p:sldId id="29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3AB2-DC86-411D-A693-4D42B444E45C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589FC-511A-44C9-9FB0-2DACD0ED8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7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88BA-00C8-4C05-BCF9-7676AA4B893E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DB871-BE7E-4CC6-AD4E-D469FD260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168522_1228321387_winter_0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285992"/>
            <a:ext cx="8574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Заглавн</a:t>
            </a:r>
            <a:r>
              <a:rPr lang="ru-RU" sz="60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ая буква  </a:t>
            </a:r>
            <a:r>
              <a:rPr lang="ru-RU" sz="8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Л</a:t>
            </a:r>
            <a:endParaRPr lang="ru-RU" sz="80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1345_2d813907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08dd946dc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07D43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4" r="50607" b="2112"/>
          <a:stretch>
            <a:fillRect/>
          </a:stretch>
        </p:blipFill>
        <p:spPr bwMode="auto">
          <a:xfrm>
            <a:off x="1547813" y="404813"/>
            <a:ext cx="51149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AutoShape 5"/>
          <p:cNvSpPr>
            <a:spLocks noChangeArrowheads="1"/>
          </p:cNvSpPr>
          <p:nvPr/>
        </p:nvSpPr>
        <p:spPr bwMode="auto">
          <a:xfrm>
            <a:off x="1619250" y="58054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2" name="Line 7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3" name="Line 8"/>
          <p:cNvSpPr>
            <a:spLocks noChangeShapeType="1"/>
          </p:cNvSpPr>
          <p:nvPr/>
        </p:nvSpPr>
        <p:spPr bwMode="auto">
          <a:xfrm>
            <a:off x="539750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4" name="Line 9"/>
          <p:cNvSpPr>
            <a:spLocks noChangeShapeType="1"/>
          </p:cNvSpPr>
          <p:nvPr/>
        </p:nvSpPr>
        <p:spPr bwMode="auto">
          <a:xfrm>
            <a:off x="395288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5" name="Line 10"/>
          <p:cNvSpPr>
            <a:spLocks noChangeShapeType="1"/>
          </p:cNvSpPr>
          <p:nvPr/>
        </p:nvSpPr>
        <p:spPr bwMode="auto">
          <a:xfrm>
            <a:off x="395288" y="44370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8918" name="Picture 6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9954" flipV="1">
            <a:off x="6443663" y="4581525"/>
            <a:ext cx="19446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1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1563 0.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62 0.1412 C -0.51458 0.1456 -0.51337 0.15023 -0.51042 0.15671 C -0.50747 0.16319 -0.50295 0.17315 -0.49757 0.18055 C -0.49219 0.18796 -0.48507 0.19699 -0.47847 0.20116 C -0.47187 0.20509 -0.4651 0.20532 -0.45781 0.2044 C -0.45052 0.20347 -0.44375 0.20116 -0.43472 0.19606 C -0.42569 0.19097 -0.41406 0.18264 -0.40399 0.17384 C -0.39392 0.16504 -0.38941 0.15949 -0.37448 0.14305 C -0.35955 0.12662 -0.33299 0.09792 -0.31424 0.07454 C -0.29549 0.05116 -0.28351 0.03773 -0.26181 0.00278 C -0.2401 -0.03218 -0.20955 -0.08658 -0.18351 -0.13565 C -0.15747 -0.18472 -0.12778 -0.24283 -0.10538 -0.29121 C -0.08299 -0.33958 -0.06458 -0.38773 -0.04896 -0.42616 C -0.03351 -0.46458 -0.01493 -0.51921 -0.01319 -0.52199 C -0.01111 -0.52477 -0.02812 -0.47199 -0.0375 -0.44329 C -0.04653 -0.41458 -0.05608 -0.38773 -0.06806 -0.34931 C -0.08003 -0.31088 -0.09444 -0.26088 -0.1092 -0.2125 C -0.12396 -0.16412 -0.14028 -0.10996 -0.1566 -0.0588 C -0.17292 -0.00764 -0.19531 0.05787 -0.2066 0.09514 C -0.21788 0.13217 -0.22378 0.14514 -0.22448 0.16342 C -0.22517 0.18171 -0.21979 0.20046 -0.21042 0.2044 C -0.20104 0.20833 -0.18125 0.19537 -0.16806 0.1875 C -0.15486 0.17963 -0.14149 0.16528 -0.1309 0.15671 C -0.12031 0.14815 -0.11215 0.14213 -0.10399 0.13611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-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50000">
              <a:srgbClr val="0066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0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lnTo>
                  <a:pt x="17306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спор323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4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0bdb_5c52f452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c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2214578" cy="2214578"/>
          </a:xfrm>
          <a:prstGeom prst="rect">
            <a:avLst/>
          </a:prstGeom>
        </p:spPr>
      </p:pic>
      <p:pic>
        <p:nvPicPr>
          <p:cNvPr id="20" name="Рисунок 19" descr="c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929066"/>
            <a:ext cx="2643183" cy="2643183"/>
          </a:xfrm>
          <a:prstGeom prst="rect">
            <a:avLst/>
          </a:prstGeom>
        </p:spPr>
      </p:pic>
      <p:pic>
        <p:nvPicPr>
          <p:cNvPr id="21" name="Рисунок 20" descr="newy16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857496"/>
            <a:ext cx="357190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168522_1228321387_winter_0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26542"/>
          </a:xfrm>
          <a:prstGeom prst="rect">
            <a:avLst/>
          </a:prstGeom>
        </p:spPr>
      </p:pic>
      <p:pic>
        <p:nvPicPr>
          <p:cNvPr id="3" name="Рисунок 2" descr="newy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885350"/>
            <a:ext cx="2462227" cy="3046054"/>
          </a:xfrm>
          <a:prstGeom prst="rect">
            <a:avLst/>
          </a:prstGeom>
        </p:spPr>
      </p:pic>
      <p:pic>
        <p:nvPicPr>
          <p:cNvPr id="4" name="Рисунок 3" descr="newy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071942"/>
            <a:ext cx="3214710" cy="3000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285728"/>
            <a:ext cx="5630452" cy="1323439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prstTxWarp prst="textWave1">
              <a:avLst/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</Words>
  <Application>Microsoft Office PowerPoint</Application>
  <PresentationFormat>Экран (4:3)</PresentationFormat>
  <Paragraphs>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48</cp:revision>
  <dcterms:created xsi:type="dcterms:W3CDTF">2010-01-22T18:22:55Z</dcterms:created>
  <dcterms:modified xsi:type="dcterms:W3CDTF">2018-12-26T08:30:49Z</dcterms:modified>
</cp:coreProperties>
</file>